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3C3D-5854-4B37-8F64-8618F7CCB4B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8E5A-60DB-4FEB-926D-6B626A8E5C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8E5A-60DB-4FEB-926D-6B626A8E5C8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eu4MJs5DNq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99742"/>
            <a:ext cx="6172200" cy="12641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Логопедическое занятие 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развитие </a:t>
            </a:r>
            <a:r>
              <a:rPr lang="ru-RU" sz="2700" dirty="0"/>
              <a:t>лексико-грамматических средств языка и связной речи </a:t>
            </a:r>
            <a:br>
              <a:rPr lang="ru-RU" sz="2700" dirty="0"/>
            </a:br>
            <a:r>
              <a:rPr lang="ru-RU" sz="2700" dirty="0"/>
              <a:t>у детей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старшего </a:t>
            </a:r>
            <a:r>
              <a:rPr lang="ru-RU" sz="2700" dirty="0"/>
              <a:t>дошкольного возраста</a:t>
            </a:r>
            <a:r>
              <a:rPr lang="ru-RU" sz="2700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FF0000"/>
                </a:solidFill>
              </a:rPr>
              <a:t>«Откуда к нам пришёл хлеб»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83918"/>
            <a:ext cx="5254352" cy="691466"/>
          </a:xfrm>
        </p:spPr>
        <p:txBody>
          <a:bodyPr>
            <a:normAutofit fontScale="92500"/>
          </a:bodyPr>
          <a:lstStyle/>
          <a:p>
            <a:pPr algn="r"/>
            <a:r>
              <a:rPr lang="ru-RU" sz="1600" dirty="0" smtClean="0"/>
              <a:t>Выполнил: </a:t>
            </a:r>
            <a:r>
              <a:rPr lang="ru-RU" sz="1600" dirty="0" err="1" smtClean="0"/>
              <a:t>Минхажева</a:t>
            </a:r>
            <a:r>
              <a:rPr lang="ru-RU" sz="1600" dirty="0" smtClean="0"/>
              <a:t> Зарина </a:t>
            </a:r>
            <a:r>
              <a:rPr lang="ru-RU" sz="1600" dirty="0" err="1" smtClean="0"/>
              <a:t>Мансуровна</a:t>
            </a:r>
            <a:endParaRPr lang="ru-RU" sz="1600" dirty="0" smtClean="0"/>
          </a:p>
          <a:p>
            <a:pPr algn="r"/>
            <a:r>
              <a:rPr lang="ru-RU" sz="1600" dirty="0" smtClean="0"/>
              <a:t>Учитель-логопед МБДОУ – </a:t>
            </a:r>
            <a:r>
              <a:rPr lang="ru-RU" sz="1600" dirty="0" smtClean="0"/>
              <a:t>детского </a:t>
            </a:r>
            <a:r>
              <a:rPr lang="ru-RU" sz="1600" dirty="0" smtClean="0"/>
              <a:t>сада № 196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8466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Игра: «Составь </a:t>
            </a:r>
            <a:r>
              <a:rPr lang="ru-RU" b="1" i="1" dirty="0" smtClean="0"/>
              <a:t>предложения»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У </a:t>
            </a:r>
            <a:r>
              <a:rPr lang="ru-RU" dirty="0"/>
              <a:t>меня есть карточки, на них наборы слов, попрошу вас составить предложения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i="1" dirty="0"/>
              <a:t>Посадили, землю, в, зерно.</a:t>
            </a:r>
            <a:endParaRPr lang="ru-RU" dirty="0"/>
          </a:p>
          <a:p>
            <a:r>
              <a:rPr lang="ru-RU" i="1" dirty="0"/>
              <a:t>Пшеница, в, выросла, поле.</a:t>
            </a:r>
            <a:endParaRPr lang="ru-RU" dirty="0"/>
          </a:p>
          <a:p>
            <a:r>
              <a:rPr lang="ru-RU" i="1" dirty="0"/>
              <a:t>Урожай, хлеборобы, убрали.</a:t>
            </a:r>
            <a:endParaRPr lang="ru-RU" dirty="0"/>
          </a:p>
          <a:p>
            <a:r>
              <a:rPr lang="ru-RU" i="1" dirty="0"/>
              <a:t>Муку, из, смолол, зерна, мельник.</a:t>
            </a:r>
            <a:endParaRPr lang="ru-RU" dirty="0"/>
          </a:p>
          <a:p>
            <a:r>
              <a:rPr lang="ru-RU" i="1" dirty="0"/>
              <a:t>Хлеб, испекли, муки, из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Что получилось</a:t>
            </a:r>
            <a:r>
              <a:rPr lang="ru-RU" dirty="0" smtClean="0"/>
              <a:t>?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В землю посадили зерно.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В поле выросла пшеница.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Хлеборобы убрали урожай.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Из зерна мельник смолол муку.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Из муки испекли хлеб.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488" y="339502"/>
            <a:ext cx="1553234" cy="18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0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36265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www.youtube.com/watch?v=eu4MJs5DNqU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488" y="339502"/>
            <a:ext cx="1553234" cy="1823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87017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же нужно относиться к хлебу? </a:t>
            </a:r>
            <a:endParaRPr lang="ru-RU" dirty="0" smtClean="0"/>
          </a:p>
          <a:p>
            <a:pPr algn="just"/>
            <a:r>
              <a:rPr lang="ru-RU" dirty="0" smtClean="0"/>
              <a:t>Почему</a:t>
            </a:r>
            <a:r>
              <a:rPr lang="ru-RU" dirty="0"/>
              <a:t>?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 </a:t>
            </a:r>
            <a:r>
              <a:rPr lang="ru-RU" dirty="0"/>
              <a:t>уважении к нелегкому труду хлеборобов говорит и это стихотворение Я. Аким:</a:t>
            </a:r>
          </a:p>
          <a:p>
            <a:r>
              <a:rPr lang="ru-RU" i="1" dirty="0"/>
              <a:t>Хлеб ржаной, батоны, булки</a:t>
            </a:r>
            <a:endParaRPr lang="ru-RU" dirty="0"/>
          </a:p>
          <a:p>
            <a:r>
              <a:rPr lang="ru-RU" i="1" dirty="0"/>
              <a:t>Не добудешь на прогулке.</a:t>
            </a:r>
            <a:endParaRPr lang="ru-RU" dirty="0"/>
          </a:p>
          <a:p>
            <a:r>
              <a:rPr lang="ru-RU" i="1" dirty="0"/>
              <a:t>Люди хлеб в полях лелеют,</a:t>
            </a:r>
            <a:endParaRPr lang="ru-RU" dirty="0"/>
          </a:p>
          <a:p>
            <a:r>
              <a:rPr lang="ru-RU" i="1" dirty="0"/>
              <a:t>Сил для хлеба не </a:t>
            </a:r>
            <a:r>
              <a:rPr lang="ru-RU" i="1" dirty="0" smtClean="0"/>
              <a:t>жалеют!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Попробуйте</a:t>
            </a:r>
            <a:r>
              <a:rPr lang="ru-RU" dirty="0" smtClean="0"/>
              <a:t>, ребята, выучить это стихотворение.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Ниже </a:t>
            </a:r>
            <a:r>
              <a:rPr lang="ru-RU" dirty="0" smtClean="0">
                <a:solidFill>
                  <a:srgbClr val="FF0000"/>
                </a:solidFill>
              </a:rPr>
              <a:t>представлена ссылка для просмотра мультфильма о хлебе.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78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2536"/>
            <a:ext cx="86409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3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186" y="2355726"/>
            <a:ext cx="2242373" cy="2632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95486"/>
            <a:ext cx="54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Здравствуйте</a:t>
            </a:r>
            <a:r>
              <a:rPr lang="ru-RU" dirty="0" smtClean="0"/>
              <a:t>, ребята! </a:t>
            </a:r>
            <a:r>
              <a:rPr lang="ru-RU" dirty="0" smtClean="0"/>
              <a:t>Я, </a:t>
            </a:r>
            <a:r>
              <a:rPr lang="ru-RU" dirty="0"/>
              <a:t>сейчас загадаю вам загадку, а вы попробуйте её отгадать.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тогда вы узнаете, что лежит на подносе.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Он и чёрный, он и белый,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всегда он загорелый.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Мы как кушать захотим,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То всегда садимся с ним.</a:t>
            </a:r>
          </a:p>
        </p:txBody>
      </p:sp>
      <p:pic>
        <p:nvPicPr>
          <p:cNvPr id="1026" name="Picture 2" descr="https://cdn1.ozone.ru/multimedia/101256945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196" y="3455166"/>
            <a:ext cx="2365756" cy="1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976" y="3408985"/>
            <a:ext cx="1565920" cy="8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093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9502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Сегодня </a:t>
            </a:r>
            <a:r>
              <a:rPr lang="ru-RU" dirty="0"/>
              <a:t>мы с вами будем говорить о хлебе и о людях, которые растят и пекут его для нас. </a:t>
            </a:r>
            <a:r>
              <a:rPr lang="ru-RU" dirty="0" smtClean="0"/>
              <a:t>Я предлагаю вам поиграть. </a:t>
            </a:r>
            <a:endParaRPr lang="ru-RU" dirty="0" smtClean="0"/>
          </a:p>
          <a:p>
            <a:pPr algn="just"/>
            <a:r>
              <a:rPr lang="ru-RU" b="1" i="1" dirty="0" smtClean="0"/>
              <a:t>Игра</a:t>
            </a:r>
            <a:r>
              <a:rPr lang="ru-RU" b="1" i="1" dirty="0"/>
              <a:t>: «Откуда хлеб пришёл</a:t>
            </a:r>
            <a:r>
              <a:rPr lang="ru-RU" b="1" i="1" dirty="0" smtClean="0"/>
              <a:t>?»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Откуда </a:t>
            </a:r>
            <a:r>
              <a:rPr lang="ru-RU" dirty="0"/>
              <a:t>хлеб пришёл</a:t>
            </a:r>
            <a:r>
              <a:rPr lang="ru-RU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Правильно, из магазина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в магазин как попал?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 пекарни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делают в пекарне?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Пекут хлеб!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39902"/>
            <a:ext cx="1364400" cy="850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719499"/>
            <a:ext cx="1553234" cy="1823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190628"/>
            <a:ext cx="2448272" cy="1632182"/>
          </a:xfrm>
          <a:prstGeom prst="rect">
            <a:avLst/>
          </a:prstGeom>
        </p:spPr>
      </p:pic>
      <p:pic>
        <p:nvPicPr>
          <p:cNvPr id="2052" name="Picture 4" descr="https://avatars.mds.yandex.net/get-zen_doc/1899873/pub_5d440e3792414d00adc6329e_5d440e3ce6cb9b00adf73f58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755760"/>
            <a:ext cx="3528392" cy="2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835696" y="422793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88024" y="4083918"/>
            <a:ext cx="288032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27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719499"/>
            <a:ext cx="1553234" cy="1823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3478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Из </a:t>
            </a:r>
            <a:r>
              <a:rPr lang="ru-RU" dirty="0"/>
              <a:t>чего?</a:t>
            </a:r>
          </a:p>
          <a:p>
            <a:r>
              <a:rPr lang="ru-RU" dirty="0" smtClean="0"/>
              <a:t>- Из </a:t>
            </a:r>
            <a:r>
              <a:rPr lang="ru-RU" dirty="0"/>
              <a:t>муки.</a:t>
            </a:r>
          </a:p>
          <a:p>
            <a:r>
              <a:rPr lang="ru-RU" dirty="0" smtClean="0"/>
              <a:t>- Из </a:t>
            </a:r>
            <a:r>
              <a:rPr lang="ru-RU" dirty="0"/>
              <a:t>чего мука?</a:t>
            </a:r>
          </a:p>
          <a:p>
            <a:r>
              <a:rPr lang="ru-RU" dirty="0" smtClean="0"/>
              <a:t>- Из </a:t>
            </a:r>
            <a:r>
              <a:rPr lang="ru-RU" dirty="0"/>
              <a:t>зерна.</a:t>
            </a:r>
          </a:p>
          <a:p>
            <a:r>
              <a:rPr lang="ru-RU" dirty="0" smtClean="0"/>
              <a:t>- Откуда </a:t>
            </a:r>
            <a:r>
              <a:rPr lang="ru-RU" dirty="0"/>
              <a:t>зерно?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Из колоса пшеницы.</a:t>
            </a:r>
          </a:p>
          <a:p>
            <a:r>
              <a:rPr lang="ru-RU" dirty="0" smtClean="0"/>
              <a:t>- Откуда </a:t>
            </a:r>
            <a:r>
              <a:rPr lang="ru-RU" dirty="0"/>
              <a:t>пшеница?</a:t>
            </a:r>
          </a:p>
          <a:p>
            <a:r>
              <a:rPr lang="ru-RU" dirty="0" smtClean="0"/>
              <a:t>- Выросла </a:t>
            </a:r>
            <a:r>
              <a:rPr lang="ru-RU" dirty="0"/>
              <a:t>в поле.</a:t>
            </a:r>
          </a:p>
          <a:p>
            <a:r>
              <a:rPr lang="ru-RU" dirty="0" smtClean="0"/>
              <a:t>- Кто </a:t>
            </a:r>
            <a:r>
              <a:rPr lang="ru-RU" dirty="0"/>
              <a:t>её посеял? Ответы детей: Хлеборобы.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83" y="4001984"/>
            <a:ext cx="918241" cy="572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656975"/>
            <a:ext cx="1149817" cy="1107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9" y="3435846"/>
            <a:ext cx="1731312" cy="1329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011304"/>
            <a:ext cx="2589167" cy="176063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331640" y="4210936"/>
            <a:ext cx="360040" cy="23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15816" y="4210936"/>
            <a:ext cx="540060" cy="23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36096" y="4100372"/>
            <a:ext cx="648072" cy="34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91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488" y="339502"/>
            <a:ext cx="1553234" cy="182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23478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Для </a:t>
            </a:r>
            <a:r>
              <a:rPr lang="ru-RU" dirty="0" smtClean="0"/>
              <a:t>того, </a:t>
            </a:r>
            <a:r>
              <a:rPr lang="ru-RU" dirty="0"/>
              <a:t>чтобы хлеб появился у нас на столе, трудилось очень много людей разных профессий. Давайте попробуем их назвать. 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Игра </a:t>
            </a:r>
            <a:r>
              <a:rPr lang="ru-RU" b="1" i="1" dirty="0">
                <a:solidFill>
                  <a:srgbClr val="FF0000"/>
                </a:solidFill>
              </a:rPr>
              <a:t>«Узнай профессию»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Кто работает на тракторе? (Тракторист)</a:t>
            </a:r>
          </a:p>
          <a:p>
            <a:pPr lvl="0"/>
            <a:r>
              <a:rPr lang="ru-RU" dirty="0"/>
              <a:t>Кто работает на комбайне? (Комбайнёр)</a:t>
            </a:r>
          </a:p>
          <a:p>
            <a:pPr lvl="0"/>
            <a:r>
              <a:rPr lang="ru-RU" dirty="0"/>
              <a:t>Кто пашет землю? (Пахарь)</a:t>
            </a:r>
          </a:p>
          <a:p>
            <a:pPr lvl="0"/>
            <a:r>
              <a:rPr lang="ru-RU" dirty="0"/>
              <a:t>Кто работает на мельнице? (Мельник)</a:t>
            </a:r>
          </a:p>
          <a:p>
            <a:pPr lvl="0"/>
            <a:r>
              <a:rPr lang="ru-RU" dirty="0"/>
              <a:t>Кто работает в пекарне? (Пекарь)</a:t>
            </a:r>
          </a:p>
          <a:p>
            <a:pPr lvl="0"/>
            <a:r>
              <a:rPr lang="ru-RU" dirty="0"/>
              <a:t>Кто выращивает хлеб? (Хлебороб)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715766"/>
            <a:ext cx="2808312" cy="22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35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3350"/>
            <a:ext cx="24384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905" y="135438"/>
            <a:ext cx="3264516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26" y="2706255"/>
            <a:ext cx="2894420" cy="2092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615" b="89670" l="15651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936" y="296655"/>
            <a:ext cx="2519033" cy="188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185930"/>
            <a:ext cx="4083973" cy="27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4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488" y="339502"/>
            <a:ext cx="1553234" cy="182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23478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Игра: «Скажи </a:t>
            </a:r>
            <a:r>
              <a:rPr lang="ru-RU" b="1" i="1" dirty="0" smtClean="0"/>
              <a:t>какой» </a:t>
            </a:r>
            <a:endParaRPr lang="ru-RU" dirty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Хлеб по запаху (какой?) 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Пахучий, душистый, ароматный.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Хлеб на вкус (какой?)</a:t>
            </a:r>
          </a:p>
          <a:p>
            <a:r>
              <a:rPr lang="ru-RU" dirty="0" smtClean="0"/>
              <a:t>- Вкусный</a:t>
            </a:r>
            <a:r>
              <a:rPr lang="ru-RU" dirty="0"/>
              <a:t>, приятный</a:t>
            </a:r>
          </a:p>
          <a:p>
            <a:r>
              <a:rPr lang="ru-RU" dirty="0" smtClean="0"/>
              <a:t>-  </a:t>
            </a:r>
            <a:r>
              <a:rPr lang="ru-RU" dirty="0"/>
              <a:t>Хлеб на ощупь (какой?)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Свежий, мягкий, пышный, твёрдый.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154803"/>
            <a:ext cx="4448382" cy="29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15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669674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Игра «Назови одним словом»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Я </a:t>
            </a:r>
            <a:r>
              <a:rPr lang="ru-RU" dirty="0"/>
              <a:t>расскажу вам о разных хлебобулочных </a:t>
            </a:r>
            <a:r>
              <a:rPr lang="ru-RU" dirty="0" smtClean="0"/>
              <a:t>изделиях,</a:t>
            </a:r>
          </a:p>
          <a:p>
            <a:r>
              <a:rPr lang="ru-RU" dirty="0" smtClean="0"/>
              <a:t>которые </a:t>
            </a:r>
            <a:r>
              <a:rPr lang="ru-RU" dirty="0"/>
              <a:t>можно изготовить из муки, а вы попробуйте угадать, о чём </a:t>
            </a:r>
            <a:r>
              <a:rPr lang="ru-RU" dirty="0" smtClean="0"/>
              <a:t>речь.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Засушенный кусок хлеба.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Пшеничный </a:t>
            </a:r>
            <a:r>
              <a:rPr lang="ru-RU" dirty="0"/>
              <a:t>хлебец в виде кольца. </a:t>
            </a:r>
          </a:p>
          <a:p>
            <a:pPr marL="285750" indent="-285750">
              <a:buFontTx/>
              <a:buChar char="-"/>
            </a:pPr>
            <a:endParaRPr lang="ru-RU" sz="11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Толстая </a:t>
            </a:r>
            <a:r>
              <a:rPr lang="ru-RU" dirty="0"/>
              <a:t>баранка.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Сладкое </a:t>
            </a:r>
            <a:r>
              <a:rPr lang="ru-RU" dirty="0"/>
              <a:t>мягкое печенье в виде лепёшки </a:t>
            </a:r>
            <a:r>
              <a:rPr lang="ru-RU" dirty="0" smtClean="0"/>
              <a:t>или плоской</a:t>
            </a:r>
          </a:p>
          <a:p>
            <a:r>
              <a:rPr lang="ru-RU" dirty="0" smtClean="0"/>
              <a:t>фигурки</a:t>
            </a:r>
            <a:r>
              <a:rPr lang="ru-RU" dirty="0"/>
              <a:t>, покрытое </a:t>
            </a:r>
            <a:r>
              <a:rPr lang="ru-RU" dirty="0" smtClean="0"/>
              <a:t>глазурью.</a:t>
            </a:r>
          </a:p>
          <a:p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Белый </a:t>
            </a:r>
            <a:r>
              <a:rPr lang="ru-RU" dirty="0"/>
              <a:t>хлеб продолговатой формы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dirty="0" smtClean="0"/>
              <a:t>Лепёшка </a:t>
            </a:r>
            <a:r>
              <a:rPr lang="ru-RU" dirty="0"/>
              <a:t>с загнутыми краями и творожной начинкой.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401" y="147076"/>
            <a:ext cx="1553234" cy="1823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082632"/>
            <a:ext cx="1062252" cy="758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139702"/>
            <a:ext cx="833467" cy="757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499742"/>
            <a:ext cx="1475660" cy="830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75806"/>
            <a:ext cx="1077969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795886"/>
            <a:ext cx="915043" cy="720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63564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56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39502"/>
            <a:ext cx="1553234" cy="182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1470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Устали, ребята! Может и родители заскучали? Предлагаю поиграть с родителями в игру </a:t>
            </a:r>
            <a:r>
              <a:rPr lang="ru-RU" b="1" dirty="0" smtClean="0"/>
              <a:t>«Родственные слова»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Нужно будет вам </a:t>
            </a:r>
            <a:r>
              <a:rPr lang="ru-RU" dirty="0"/>
              <a:t>образовать слова одной </a:t>
            </a:r>
            <a:r>
              <a:rPr lang="ru-RU" dirty="0" smtClean="0"/>
              <a:t>семьи </a:t>
            </a:r>
            <a:r>
              <a:rPr lang="ru-RU" dirty="0"/>
              <a:t>от слова </a:t>
            </a:r>
            <a:r>
              <a:rPr lang="ru-RU" i="1" dirty="0"/>
              <a:t>хлеб</a:t>
            </a:r>
            <a:r>
              <a:rPr lang="ru-RU" dirty="0"/>
              <a:t> в игре с мячом.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Назовите хлеб ласково.</a:t>
            </a:r>
          </a:p>
          <a:p>
            <a:r>
              <a:rPr lang="ru-RU" dirty="0"/>
              <a:t>Ответы детей: Хлебушек.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Крошки хлеба – это, какие крошки?</a:t>
            </a:r>
          </a:p>
          <a:p>
            <a:r>
              <a:rPr lang="ru-RU" dirty="0"/>
              <a:t>Ответы детей: Хлебные.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Квас из хлеба – это…</a:t>
            </a:r>
          </a:p>
          <a:p>
            <a:r>
              <a:rPr lang="ru-RU" dirty="0" smtClean="0"/>
              <a:t>Ответы детей: </a:t>
            </a:r>
            <a:r>
              <a:rPr lang="ru-RU" dirty="0"/>
              <a:t>Хлебный квас.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Как называется ящик для хранения хлеба?</a:t>
            </a:r>
          </a:p>
          <a:p>
            <a:r>
              <a:rPr lang="ru-RU" dirty="0"/>
              <a:t>Ответы детей: Хлебница.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Прибор для нарезания хлеба.</a:t>
            </a:r>
          </a:p>
          <a:p>
            <a:r>
              <a:rPr lang="ru-RU" dirty="0"/>
              <a:t>Ответы детей: Хлеборезка.</a:t>
            </a:r>
          </a:p>
          <a:p>
            <a:r>
              <a:rPr lang="ru-RU" dirty="0" smtClean="0"/>
              <a:t>Родитель: </a:t>
            </a:r>
            <a:r>
              <a:rPr lang="ru-RU" dirty="0"/>
              <a:t>Как называют гостеприимного человека?</a:t>
            </a:r>
          </a:p>
          <a:p>
            <a:r>
              <a:rPr lang="ru-RU" dirty="0"/>
              <a:t>Ответы детей: Хлебосольный</a:t>
            </a:r>
            <a:r>
              <a:rPr lang="ru-RU" dirty="0" smtClean="0"/>
              <a:t>. </a:t>
            </a:r>
          </a:p>
          <a:p>
            <a:r>
              <a:rPr lang="ru-RU" i="1" dirty="0" smtClean="0"/>
              <a:t>Давай повторим все получившиеся у нас слова: …, …, эти слова называют родственными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268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</TotalTime>
  <Words>638</Words>
  <Application>Microsoft Office PowerPoint</Application>
  <PresentationFormat>Экран (16:9)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Логопедическое занятие   развитие лексико-грамматических средств языка и связной речи  у детей  старшего дошкольного возраста.  «Откуда к нам пришёл хлеб»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на развитие лексико-грамматических средств языка и связной речи  у детей старшего дошкольного возраста. «Откуда к нам пришёл хлеб»</dc:title>
  <dc:creator>User</dc:creator>
  <cp:lastModifiedBy>МДОУ-196</cp:lastModifiedBy>
  <cp:revision>20</cp:revision>
  <dcterms:created xsi:type="dcterms:W3CDTF">2020-04-21T16:13:53Z</dcterms:created>
  <dcterms:modified xsi:type="dcterms:W3CDTF">2020-04-24T11:50:59Z</dcterms:modified>
</cp:coreProperties>
</file>